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152" y="2790"/>
      </p:cViewPr>
      <p:guideLst>
        <p:guide orient="horz" pos="2880"/>
        <p:guide pos="2160"/>
        <p:guide/>
        <p:guide pos="4247"/>
        <p:guide pos="222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3032D-8A95-4A11-B2F5-2034909BDC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09927-068E-4694-844E-6A53EBD315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B7CE-6814-4198-AE4D-A8F70F6DD4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EBA60-A9BD-49DE-A15C-E17BFAEDD8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37E8B-24F7-424F-9321-5DF4D20015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A2F0F-4322-4A34-9130-DD4923A71A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60CE-02CC-4D46-875C-BF039C2146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EAEA8-DF37-45CE-BF5E-C2DF23E97B9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7834-CBE7-4744-82B3-6CD941A0F0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49B45-4E7E-4D4D-8F31-EE5ECF181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97D17-9121-4CEE-B462-0F8F58D612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AED9055-3DFD-4063-97E8-5BD722AA63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88" y="68263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LG ACQUAINTANCE CARD</a:t>
            </a:r>
          </a:p>
        </p:txBody>
      </p:sp>
      <p:sp>
        <p:nvSpPr>
          <p:cNvPr id="3075" name="Text Box 110"/>
          <p:cNvSpPr txBox="1">
            <a:spLocks noChangeArrowheads="1"/>
          </p:cNvSpPr>
          <p:nvPr/>
        </p:nvSpPr>
        <p:spPr bwMode="auto">
          <a:xfrm>
            <a:off x="49213" y="2286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(Confidential)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15889" y="539751"/>
          <a:ext cx="6626223" cy="1524000"/>
        </p:xfrm>
        <a:graphic>
          <a:graphicData uri="http://schemas.openxmlformats.org/drawingml/2006/table">
            <a:tbl>
              <a:tblPr/>
              <a:tblGrid>
                <a:gridCol w="623915"/>
                <a:gridCol w="1420090"/>
                <a:gridCol w="877909"/>
                <a:gridCol w="1135489"/>
                <a:gridCol w="539250"/>
                <a:gridCol w="571813"/>
                <a:gridCol w="1457757"/>
              </a:tblGrid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성명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Name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	(Korean)	(Gender)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생년월일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Date of Birth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Month/Day/Year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혼인여부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Marriage Status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latinLnBrk="1">
                        <a:tabLst>
                          <a:tab pos="714375" algn="l"/>
                        </a:tabLst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Married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Single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latinLnBrk="1">
                        <a:tabLst>
                          <a:tab pos="358775" algn="ctr"/>
                          <a:tab pos="898525" algn="ctr"/>
                        </a:tabLst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	</a:t>
                      </a:r>
                      <a:endParaRPr lang="ko-KR" altLang="en-US" sz="12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1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병역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Military Service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>
                        <a:tabLst>
                          <a:tab pos="714375" algn="l"/>
                        </a:tabLst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Done 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Exempt</a:t>
                      </a:r>
                      <a:b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③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Undone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④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Female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77">
                <a:tc rowSpan="4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주소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Address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(Current)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☎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Home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77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Office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77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(PERMANENT)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Mobile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77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E-Mail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표 48"/>
          <p:cNvGraphicFramePr>
            <a:graphicFrameLocks noGrp="1"/>
          </p:cNvGraphicFramePr>
          <p:nvPr/>
        </p:nvGraphicFramePr>
        <p:xfrm>
          <a:off x="115889" y="2150728"/>
          <a:ext cx="6626223" cy="3104728"/>
        </p:xfrm>
        <a:graphic>
          <a:graphicData uri="http://schemas.openxmlformats.org/drawingml/2006/table">
            <a:tbl>
              <a:tblPr/>
              <a:tblGrid>
                <a:gridCol w="241277"/>
                <a:gridCol w="896237"/>
                <a:gridCol w="749240"/>
                <a:gridCol w="642485"/>
                <a:gridCol w="1135778"/>
                <a:gridCol w="1333880"/>
                <a:gridCol w="813663"/>
                <a:gridCol w="813663"/>
              </a:tblGrid>
              <a:tr h="144016">
                <a:tc rowSpan="10">
                  <a:txBody>
                    <a:bodyPr/>
                    <a:lstStyle/>
                    <a:p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학위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Degree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학교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School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전공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Major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지도교수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Advisor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(From-To)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ea typeface="휴먼신문고딕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Month/Year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Month/Year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Post-doc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04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9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Bachelor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8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Thesis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&amp;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Concentration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Area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Post-doc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32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Specialized</a:t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Area</a:t>
                      </a:r>
                      <a:endParaRPr lang="en-US" altLang="ko-KR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228600" indent="-228600" algn="just"/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2" name="표 51"/>
          <p:cNvGraphicFramePr>
            <a:graphicFrameLocks noGrp="1"/>
          </p:cNvGraphicFramePr>
          <p:nvPr/>
        </p:nvGraphicFramePr>
        <p:xfrm>
          <a:off x="115887" y="5344795"/>
          <a:ext cx="6626225" cy="1455420"/>
        </p:xfrm>
        <a:graphic>
          <a:graphicData uri="http://schemas.openxmlformats.org/drawingml/2006/table">
            <a:tbl>
              <a:tblPr/>
              <a:tblGrid>
                <a:gridCol w="241279"/>
                <a:gridCol w="895852"/>
                <a:gridCol w="1122322"/>
                <a:gridCol w="904693"/>
                <a:gridCol w="1833245"/>
                <a:gridCol w="814417"/>
                <a:gridCol w="814417"/>
              </a:tblGrid>
              <a:tr h="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회사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기관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Company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부서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Department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직위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Position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담당 업무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Duty &amp; Responsibility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(From-To)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Month/Year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Month/Year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9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0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0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4" name="Text Box 80"/>
          <p:cNvSpPr txBox="1">
            <a:spLocks noChangeArrowheads="1"/>
          </p:cNvSpPr>
          <p:nvPr/>
        </p:nvSpPr>
        <p:spPr bwMode="auto">
          <a:xfrm rot="-5400000">
            <a:off x="-220027" y="5927850"/>
            <a:ext cx="933450" cy="2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Work Experience</a:t>
            </a:r>
            <a:endParaRPr lang="en-US" altLang="ko-KR" sz="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3" name="Text Box 88"/>
          <p:cNvSpPr txBox="1">
            <a:spLocks noChangeArrowheads="1"/>
          </p:cNvSpPr>
          <p:nvPr/>
        </p:nvSpPr>
        <p:spPr bwMode="auto">
          <a:xfrm rot="-5400000">
            <a:off x="-264477" y="7218606"/>
            <a:ext cx="10223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Future Plan</a:t>
            </a:r>
            <a:endParaRPr lang="en-US" altLang="ko-KR" sz="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8" name="Text Box 80"/>
          <p:cNvSpPr txBox="1">
            <a:spLocks noChangeArrowheads="1"/>
          </p:cNvSpPr>
          <p:nvPr/>
        </p:nvSpPr>
        <p:spPr bwMode="auto">
          <a:xfrm rot="-5400000">
            <a:off x="-220027" y="3607682"/>
            <a:ext cx="933450" cy="19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Education</a:t>
            </a:r>
            <a:endParaRPr lang="en-US" altLang="ko-KR" sz="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9" name="Text Box 88"/>
          <p:cNvSpPr txBox="1">
            <a:spLocks noChangeArrowheads="1"/>
          </p:cNvSpPr>
          <p:nvPr/>
        </p:nvSpPr>
        <p:spPr bwMode="auto">
          <a:xfrm rot="-5400000">
            <a:off x="-264477" y="8161588"/>
            <a:ext cx="10223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800" b="1" smtClean="0">
                <a:latin typeface="맑은 고딕" pitchFamily="50" charset="-127"/>
                <a:ea typeface="맑은 고딕" pitchFamily="50" charset="-127"/>
              </a:rPr>
              <a:t>타사 산학 여부</a:t>
            </a:r>
            <a:endParaRPr lang="en-US" altLang="ko-KR" sz="800" b="1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0" name="표 89"/>
          <p:cNvGraphicFramePr>
            <a:graphicFrameLocks noGrp="1"/>
          </p:cNvGraphicFramePr>
          <p:nvPr/>
        </p:nvGraphicFramePr>
        <p:xfrm>
          <a:off x="115608" y="7840682"/>
          <a:ext cx="6626505" cy="857256"/>
        </p:xfrm>
        <a:graphic>
          <a:graphicData uri="http://schemas.openxmlformats.org/drawingml/2006/table">
            <a:tbl>
              <a:tblPr/>
              <a:tblGrid>
                <a:gridCol w="241558"/>
                <a:gridCol w="1472185"/>
                <a:gridCol w="1754590"/>
                <a:gridCol w="1403582"/>
                <a:gridCol w="1754590"/>
              </a:tblGrid>
              <a:tr h="428628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타사 산학 여부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Yes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 / No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산학선발시점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/       /</a:t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/ Day / Year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지원금액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현재까지 총 수혜금액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362" name="Picture 2" descr="E:\CRD기획팀\기타\LG CI\LGCh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702" y="8769992"/>
            <a:ext cx="1241411" cy="297808"/>
          </a:xfrm>
          <a:prstGeom prst="rect">
            <a:avLst/>
          </a:prstGeom>
          <a:noFill/>
        </p:spPr>
      </p:pic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115607" y="6897700"/>
          <a:ext cx="6626505" cy="857256"/>
        </p:xfrm>
        <a:graphic>
          <a:graphicData uri="http://schemas.openxmlformats.org/drawingml/2006/table">
            <a:tbl>
              <a:tblPr/>
              <a:tblGrid>
                <a:gridCol w="216022"/>
                <a:gridCol w="1492069"/>
                <a:gridCol w="1556754"/>
                <a:gridCol w="1804906"/>
                <a:gridCol w="1556754"/>
              </a:tblGrid>
              <a:tr h="428628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졸업예정시기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Expected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Date of Degree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/       /</a:t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/ Day / Year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입사가능시기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Possible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Date of Starting Work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/       /</a:t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/ Day / Year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향후 희망 연구분야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Interested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Individual Field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97</Words>
  <Application>Microsoft Office PowerPoint</Application>
  <PresentationFormat>화면 슬라이드 쇼(4:3)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기본 디자인</vt:lpstr>
      <vt:lpstr>슬라이드 1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서철원</dc:creator>
  <cp:lastModifiedBy>김지수</cp:lastModifiedBy>
  <cp:revision>62</cp:revision>
  <dcterms:created xsi:type="dcterms:W3CDTF">2004-04-29T03:44:59Z</dcterms:created>
  <dcterms:modified xsi:type="dcterms:W3CDTF">2013-03-15T00:27:16Z</dcterms:modified>
</cp:coreProperties>
</file>