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612" y="4230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5889" y="539751"/>
          <a:ext cx="6626223" cy="1524000"/>
        </p:xfrm>
        <a:graphic>
          <a:graphicData uri="http://schemas.openxmlformats.org/drawingml/2006/table">
            <a:tbl>
              <a:tblPr/>
              <a:tblGrid>
                <a:gridCol w="623915"/>
                <a:gridCol w="1420090"/>
                <a:gridCol w="877909"/>
                <a:gridCol w="1135489"/>
                <a:gridCol w="539250"/>
                <a:gridCol w="571813"/>
                <a:gridCol w="1457757"/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	(Korean)	(Gender)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Date of Birth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Month/Day/Year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Marriage Status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1">
                        <a:tabLst>
                          <a:tab pos="358775" algn="ctr"/>
                          <a:tab pos="898525" algn="ctr"/>
                        </a:tabLst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	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김지수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	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08/05/1978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1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Military Service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rowSpan="4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Address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(Current)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☎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Home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8200 Vine Ave. 346, </a:t>
                      </a:r>
                      <a:r>
                        <a:rPr lang="en-US" altLang="ko-KR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Caton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Rouge, FL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Office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(PERMANENT)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Mobile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977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대전시 유성구 </a:t>
                      </a:r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문지동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104-1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번지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LG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화학 기술연구원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lgkim@lgchem.com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표 48"/>
          <p:cNvGraphicFramePr>
            <a:graphicFrameLocks noGrp="1"/>
          </p:cNvGraphicFramePr>
          <p:nvPr/>
        </p:nvGraphicFramePr>
        <p:xfrm>
          <a:off x="115889" y="2150728"/>
          <a:ext cx="6626223" cy="3104728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144016">
                <a:tc rowSpan="10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Degree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School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Major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Advisor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OOO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Univ.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Organic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Alfred Bernhard Novel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03/2012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Univ. of OOO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Thomas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Alva Edison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03/2008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02/2012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9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03/2006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02/2008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03/2000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02/2006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Surface-initiated polymerization as a novel strategy towards preparation of organic semiconducting thin film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Synthesis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thiol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esters and transformation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benzylic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alcohols to benzyl halides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3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다양한 반응을 통한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유기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단분자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및 고분자 제작 및 합성 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공유결합을 통해서 표면에 연결된  안정적인 고효율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 및 분석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3. Particle nanolithography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통한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nano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-patterned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제작과 이를 이용한 태양전지의 개발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2" name="표 51"/>
          <p:cNvGraphicFramePr>
            <a:graphicFrameLocks noGrp="1"/>
          </p:cNvGraphicFramePr>
          <p:nvPr/>
        </p:nvGraphicFramePr>
        <p:xfrm>
          <a:off x="115887" y="5344795"/>
          <a:ext cx="6626225" cy="145542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Company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Department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Position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Duty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&amp;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Responsibility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Month/Year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연구소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에너지 재료 연구단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자동차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03/2012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프로젝트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대리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03/2008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02/2012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" name="Text Box 80"/>
          <p:cNvSpPr txBox="1">
            <a:spLocks noChangeArrowheads="1"/>
          </p:cNvSpPr>
          <p:nvPr/>
        </p:nvSpPr>
        <p:spPr bwMode="auto">
          <a:xfrm rot="-5400000">
            <a:off x="-220027" y="5927850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/>
        </p:nvGraphicFramePr>
        <p:xfrm>
          <a:off x="115607" y="6897700"/>
          <a:ext cx="6626505" cy="857256"/>
        </p:xfrm>
        <a:graphic>
          <a:graphicData uri="http://schemas.openxmlformats.org/drawingml/2006/table">
            <a:tbl>
              <a:tblPr/>
              <a:tblGrid>
                <a:gridCol w="216022"/>
                <a:gridCol w="1492069"/>
                <a:gridCol w="1556754"/>
                <a:gridCol w="1804906"/>
                <a:gridCol w="1556754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07 / 01 / 2014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07 / 01 / 2014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PEMFC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Electrode Assembly </a:t>
                      </a:r>
                      <a:r>
                        <a:rPr lang="ko-KR" altLang="en-US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개발을 통한 수소 연료전지 자동차의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" name="Text Box 88"/>
          <p:cNvSpPr txBox="1">
            <a:spLocks noChangeArrowheads="1"/>
          </p:cNvSpPr>
          <p:nvPr/>
        </p:nvSpPr>
        <p:spPr bwMode="auto">
          <a:xfrm rot="-5400000">
            <a:off x="-264477" y="7218606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5333061" y="617192"/>
            <a:ext cx="180000" cy="18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5333061" y="895324"/>
            <a:ext cx="180000" cy="18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Text Box 80"/>
          <p:cNvSpPr txBox="1">
            <a:spLocks noChangeArrowheads="1"/>
          </p:cNvSpPr>
          <p:nvPr/>
        </p:nvSpPr>
        <p:spPr bwMode="auto">
          <a:xfrm rot="-5400000">
            <a:off x="-220027" y="3607682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Text Box 88"/>
          <p:cNvSpPr txBox="1">
            <a:spLocks noChangeArrowheads="1"/>
          </p:cNvSpPr>
          <p:nvPr/>
        </p:nvSpPr>
        <p:spPr bwMode="auto">
          <a:xfrm rot="-5400000">
            <a:off x="-264477" y="8161588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800" b="1" smtClean="0">
                <a:latin typeface="맑은 고딕" pitchFamily="50" charset="-127"/>
                <a:ea typeface="맑은 고딕" pitchFamily="50" charset="-127"/>
              </a:rPr>
              <a:t>타사 산학 여부</a:t>
            </a:r>
            <a:endParaRPr lang="en-US" altLang="ko-KR" sz="8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0" name="표 89"/>
          <p:cNvGraphicFramePr>
            <a:graphicFrameLocks noGrp="1"/>
          </p:cNvGraphicFramePr>
          <p:nvPr/>
        </p:nvGraphicFramePr>
        <p:xfrm>
          <a:off x="115608" y="7840682"/>
          <a:ext cx="6626505" cy="857256"/>
        </p:xfrm>
        <a:graphic>
          <a:graphicData uri="http://schemas.openxmlformats.org/drawingml/2006/table">
            <a:tbl>
              <a:tblPr/>
              <a:tblGrid>
                <a:gridCol w="241558"/>
                <a:gridCol w="1472185"/>
                <a:gridCol w="1754590"/>
                <a:gridCol w="1403582"/>
                <a:gridCol w="1754590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타사 산학 여부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Yes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/ No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산학선발시점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      /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Month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/ Day / Year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지원금액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현재까지 총 수혜금액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1" name="타원 90"/>
          <p:cNvSpPr/>
          <p:nvPr/>
        </p:nvSpPr>
        <p:spPr>
          <a:xfrm>
            <a:off x="2754625" y="7963900"/>
            <a:ext cx="180000" cy="18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72140" y="99924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i="1" dirty="0" smtClean="0">
                <a:solidFill>
                  <a:srgbClr val="C5003D"/>
                </a:solidFill>
                <a:latin typeface="맑은 고딕" pitchFamily="50" charset="-127"/>
                <a:ea typeface="맑은 고딕" pitchFamily="50" charset="-127"/>
              </a:rPr>
              <a:t>Sample</a:t>
            </a:r>
            <a:endParaRPr lang="ko-KR" altLang="en-US" sz="2000" b="1" i="1" dirty="0">
              <a:solidFill>
                <a:srgbClr val="C5003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259</Words>
  <Application>Microsoft Office PowerPoint</Application>
  <PresentationFormat>화면 슬라이드 쇼(4:3)</PresentationFormat>
  <Paragraphs>108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김지수</cp:lastModifiedBy>
  <cp:revision>66</cp:revision>
  <dcterms:created xsi:type="dcterms:W3CDTF">2004-04-29T03:44:59Z</dcterms:created>
  <dcterms:modified xsi:type="dcterms:W3CDTF">2013-03-15T00:27:37Z</dcterms:modified>
</cp:coreProperties>
</file>