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E9B"/>
    <a:srgbClr val="716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6918600"/>
            <a:ext cx="6858000" cy="225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tangle 22"/>
          <p:cNvSpPr/>
          <p:nvPr userDrawn="1"/>
        </p:nvSpPr>
        <p:spPr>
          <a:xfrm>
            <a:off x="0" y="4071950"/>
            <a:ext cx="6858000" cy="960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10800000">
            <a:off x="513700" y="1191380"/>
            <a:ext cx="3092075" cy="1180335"/>
          </a:xfrm>
        </p:spPr>
        <p:txBody>
          <a:bodyPr anchor="ctr">
            <a:noAutofit/>
          </a:bodyPr>
          <a:lstStyle>
            <a:lvl1pPr algn="dist">
              <a:defRPr sz="7200" b="0" cap="none" spc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</a:defRPr>
            </a:lvl1pPr>
          </a:lstStyle>
          <a:p>
            <a:r>
              <a:rPr lang="ko-KR" altLang="de-DE" dirty="0"/>
              <a:t>이름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2274" y="5426872"/>
            <a:ext cx="2307505" cy="382352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dist">
              <a:buNone/>
              <a:defRPr sz="2000" b="0" cap="none" spc="0">
                <a:ln w="0"/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dirty="0"/>
              <a:t>소속</a:t>
            </a:r>
            <a:endParaRPr lang="en-US" altLang="ko-K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42275" y="5809224"/>
            <a:ext cx="2307504" cy="605745"/>
          </a:xfrm>
        </p:spPr>
        <p:txBody>
          <a:bodyPr anchor="ctr">
            <a:noAutofit/>
          </a:bodyPr>
          <a:lstStyle>
            <a:lvl1pPr marL="0" indent="0" algn="dist">
              <a:buNone/>
              <a:defRPr sz="3200"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</a:defRPr>
            </a:lvl1pPr>
          </a:lstStyle>
          <a:p>
            <a:r>
              <a:rPr lang="ko-KR" altLang="en-US" dirty="0"/>
              <a:t>분과</a:t>
            </a:r>
            <a:endParaRPr lang="de-DE" altLang="ko-KR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6818" y="5034882"/>
            <a:ext cx="6859758" cy="0"/>
          </a:xfrm>
          <a:prstGeom prst="line">
            <a:avLst/>
          </a:prstGeom>
          <a:ln w="22225">
            <a:gradFill flip="none" rotWithShape="1">
              <a:gsLst>
                <a:gs pos="100000">
                  <a:srgbClr val="435E9B"/>
                </a:gs>
                <a:gs pos="16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00" y="4257675"/>
            <a:ext cx="2336079" cy="586031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>
            <a:off x="26818" y="6920843"/>
            <a:ext cx="6859758" cy="0"/>
          </a:xfrm>
          <a:prstGeom prst="line">
            <a:avLst/>
          </a:prstGeom>
          <a:ln w="22225" cmpd="sng">
            <a:gradFill flip="none" rotWithShape="1">
              <a:gsLst>
                <a:gs pos="79000">
                  <a:srgbClr val="868588"/>
                </a:gs>
                <a:gs pos="15000">
                  <a:srgbClr val="CCD1D9"/>
                </a:gs>
                <a:gs pos="100000">
                  <a:srgbClr val="716F70"/>
                </a:gs>
                <a:gs pos="100000">
                  <a:schemeClr val="tx2">
                    <a:lumMod val="0"/>
                    <a:lumOff val="100000"/>
                    <a:alpha val="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 rot="10800000">
            <a:off x="0" y="4058589"/>
            <a:ext cx="6858000" cy="0"/>
          </a:xfrm>
          <a:prstGeom prst="line">
            <a:avLst/>
          </a:prstGeom>
          <a:ln>
            <a:solidFill>
              <a:srgbClr val="716F7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80E026A-B13A-4C87-9F4F-192B6EEC1EEE}"/>
              </a:ext>
            </a:extLst>
          </p:cNvPr>
          <p:cNvSpPr/>
          <p:nvPr userDrawn="1"/>
        </p:nvSpPr>
        <p:spPr>
          <a:xfrm rot="10800000">
            <a:off x="0" y="3085471"/>
            <a:ext cx="6858000" cy="960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468A4D8-D8E5-4F1D-96A7-E02C88212F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05186" y="3236224"/>
            <a:ext cx="2336079" cy="586031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8C492E-FB67-420D-945D-77B590DB42EC}"/>
              </a:ext>
            </a:extLst>
          </p:cNvPr>
          <p:cNvCxnSpPr/>
          <p:nvPr userDrawn="1"/>
        </p:nvCxnSpPr>
        <p:spPr>
          <a:xfrm>
            <a:off x="26818" y="3091153"/>
            <a:ext cx="6859758" cy="0"/>
          </a:xfrm>
          <a:prstGeom prst="line">
            <a:avLst/>
          </a:prstGeom>
          <a:ln w="22225">
            <a:gradFill flip="none" rotWithShape="1">
              <a:gsLst>
                <a:gs pos="100000">
                  <a:srgbClr val="435E9B"/>
                </a:gs>
                <a:gs pos="16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1EE8C15-3BB7-460A-ABD7-0C8EB5FD7730}"/>
              </a:ext>
            </a:extLst>
          </p:cNvPr>
          <p:cNvCxnSpPr/>
          <p:nvPr userDrawn="1"/>
        </p:nvCxnSpPr>
        <p:spPr>
          <a:xfrm>
            <a:off x="5011" y="960504"/>
            <a:ext cx="6859758" cy="0"/>
          </a:xfrm>
          <a:prstGeom prst="line">
            <a:avLst/>
          </a:prstGeom>
          <a:ln w="22225" cmpd="sng">
            <a:gradFill flip="none" rotWithShape="1">
              <a:gsLst>
                <a:gs pos="79000">
                  <a:srgbClr val="868588"/>
                </a:gs>
                <a:gs pos="15000">
                  <a:srgbClr val="CCD1D9"/>
                </a:gs>
                <a:gs pos="100000">
                  <a:srgbClr val="716F70"/>
                </a:gs>
                <a:gs pos="100000">
                  <a:schemeClr val="tx2">
                    <a:lumMod val="0"/>
                    <a:lumOff val="100000"/>
                    <a:alpha val="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3F8DFA89-C3C9-415B-BEB7-497C86BD1A79}"/>
              </a:ext>
            </a:extLst>
          </p:cNvPr>
          <p:cNvSpPr/>
          <p:nvPr userDrawn="1"/>
        </p:nvSpPr>
        <p:spPr>
          <a:xfrm>
            <a:off x="-1" y="720621"/>
            <a:ext cx="6858000" cy="225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E40CD27-2146-47B6-93B6-3EF74D9397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5776" y="5426872"/>
            <a:ext cx="2968020" cy="1051688"/>
          </a:xfrm>
        </p:spPr>
        <p:txBody>
          <a:bodyPr>
            <a:noAutofit/>
          </a:bodyPr>
          <a:lstStyle>
            <a:lvl1pPr marL="0" indent="0" algn="dist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200" b="0" kern="120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  <a:cs typeface="+mj-cs"/>
              </a:defRPr>
            </a:lvl1pPr>
          </a:lstStyle>
          <a:p>
            <a:pPr lvl="0"/>
            <a:r>
              <a:rPr lang="ko-KR" altLang="en-US" dirty="0"/>
              <a:t>이름</a:t>
            </a:r>
            <a:endParaRPr 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342C0175-F406-4656-BB52-B313C5249D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0800000">
            <a:off x="4105183" y="2055158"/>
            <a:ext cx="2226433" cy="392699"/>
          </a:xfrm>
        </p:spPr>
        <p:txBody>
          <a:bodyPr>
            <a:noAutofit/>
          </a:bodyPr>
          <a:lstStyle>
            <a:lvl1pPr marL="0" indent="0" algn="dist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000" b="0" kern="1200" cap="none" spc="0" dirty="0">
                <a:ln w="0"/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  <a:cs typeface="+mn-cs"/>
              </a:defRPr>
            </a:lvl1pPr>
          </a:lstStyle>
          <a:p>
            <a:pPr lvl="0"/>
            <a:r>
              <a:rPr lang="ko-KR" altLang="en-US" dirty="0"/>
              <a:t>소속</a:t>
            </a:r>
            <a:endParaRPr 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0F601FF6-692C-4D7C-8965-563A97EC1C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4092500" y="1359823"/>
            <a:ext cx="2239117" cy="603025"/>
          </a:xfrm>
        </p:spPr>
        <p:txBody>
          <a:bodyPr>
            <a:normAutofit/>
          </a:bodyPr>
          <a:lstStyle>
            <a:lvl1pPr marL="0" indent="0" algn="dist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  <a:cs typeface="+mn-cs"/>
              </a:defRPr>
            </a:lvl1pPr>
          </a:lstStyle>
          <a:p>
            <a:pPr lvl="0"/>
            <a:r>
              <a:rPr lang="ko-KR" altLang="en-US" dirty="0"/>
              <a:t>분과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2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014C-C893-4C4B-8DA9-79042B46DBD5}" type="datetimeFigureOut">
              <a:rPr lang="de-DE" smtClean="0"/>
              <a:t>21.02.2019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EEB8-B09C-4554-A3CB-F2BE66A409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5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C95A5E7-FB38-4251-81D6-1BD2484C0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243FAB20-F986-471E-8B82-6A8D269854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AA7B34F-4ABD-4964-BA9F-42334BEAC9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9B460CD-D2D4-4ABC-AE48-6AEE8195F2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2FDA7D9-164D-420C-98C3-FC9D2AED80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DAE754F-5AE8-4E17-BAAA-8646C3C4F4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C95A5E7-FB38-4251-81D6-1BD2484C0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김과협</a:t>
            </a:r>
            <a:endParaRPr lang="en-US" dirty="0"/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243FAB20-F986-471E-8B82-6A8D269854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00</a:t>
            </a:r>
            <a:r>
              <a:rPr lang="ko-KR" altLang="en-US" dirty="0"/>
              <a:t>지역</a:t>
            </a:r>
            <a:endParaRPr lang="de-DE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AA7B34F-4ABD-4964-BA9F-42334BEAC9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00</a:t>
            </a:r>
            <a:r>
              <a:rPr lang="ko-KR" altLang="en-US" dirty="0"/>
              <a:t>분과</a:t>
            </a:r>
            <a:endParaRPr lang="de-DE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9B460CD-D2D4-4ABC-AE48-6AEE8195F2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 altLang="en-US" dirty="0"/>
              <a:t>김과협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2FDA7D9-164D-420C-98C3-FC9D2AED80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00</a:t>
            </a:r>
            <a:r>
              <a:rPr lang="ko-KR" altLang="en-US" dirty="0"/>
              <a:t>지역</a:t>
            </a:r>
            <a:endParaRPr lang="de-DE" dirty="0"/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DAE754F-5AE8-4E17-BAAA-8646C3C4F4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00</a:t>
            </a:r>
            <a:r>
              <a:rPr lang="ko-KR" altLang="en-US" dirty="0"/>
              <a:t>분과</a:t>
            </a:r>
            <a:endParaRPr lang="de-DE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35E3AEB-6FEE-44EA-A0FB-61F327952E5A}"/>
              </a:ext>
            </a:extLst>
          </p:cNvPr>
          <p:cNvSpPr/>
          <p:nvPr/>
        </p:nvSpPr>
        <p:spPr>
          <a:xfrm rot="2134853">
            <a:off x="5101393" y="1370112"/>
            <a:ext cx="1703291" cy="72982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35E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131638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C95A5E7-FB38-4251-81D6-1BD2484C0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243FAB20-F986-471E-8B82-6A8D269854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AA7B34F-4ABD-4964-BA9F-42334BEAC9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9B460CD-D2D4-4ABC-AE48-6AEE8195F2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2FDA7D9-164D-420C-98C3-FC9D2AED80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DAE754F-5AE8-4E17-BAAA-8646C3C4F4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021F35-53FE-4E37-A206-34C550003C92}"/>
              </a:ext>
            </a:extLst>
          </p:cNvPr>
          <p:cNvCxnSpPr/>
          <p:nvPr/>
        </p:nvCxnSpPr>
        <p:spPr>
          <a:xfrm>
            <a:off x="0" y="7131691"/>
            <a:ext cx="6858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7327B6-D600-40BB-B5C1-060E840F16AF}"/>
              </a:ext>
            </a:extLst>
          </p:cNvPr>
          <p:cNvSpPr txBox="1"/>
          <p:nvPr/>
        </p:nvSpPr>
        <p:spPr>
          <a:xfrm>
            <a:off x="4683211" y="415187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접는선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55D7D2-09BD-447F-ACC9-AD73B3C6C37B}"/>
              </a:ext>
            </a:extLst>
          </p:cNvPr>
          <p:cNvCxnSpPr/>
          <p:nvPr/>
        </p:nvCxnSpPr>
        <p:spPr>
          <a:xfrm>
            <a:off x="0" y="715703"/>
            <a:ext cx="6858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73880E-CDED-4DF5-AD2C-593B24376E1A}"/>
              </a:ext>
            </a:extLst>
          </p:cNvPr>
          <p:cNvCxnSpPr/>
          <p:nvPr/>
        </p:nvCxnSpPr>
        <p:spPr>
          <a:xfrm>
            <a:off x="0" y="4063268"/>
            <a:ext cx="6858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118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12</Words>
  <Application>Microsoft Office PowerPoint</Application>
  <PresentationFormat>A4 Paper (210x297 mm)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Moebius Korea Bold</vt:lpstr>
      <vt:lpstr>Arial</vt:lpstr>
      <vt:lpstr>Calibri</vt:lpstr>
      <vt:lpstr>Calibri Light</vt:lpstr>
      <vt:lpstr>Office Theme</vt:lpstr>
      <vt:lpstr>PowerPoint Presentation</vt:lpstr>
      <vt:lpstr>김과협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Minji Kim</dc:creator>
  <cp:lastModifiedBy>Dolean_LT</cp:lastModifiedBy>
  <cp:revision>36</cp:revision>
  <dcterms:created xsi:type="dcterms:W3CDTF">2019-02-19T19:14:01Z</dcterms:created>
  <dcterms:modified xsi:type="dcterms:W3CDTF">2019-02-21T13:28:05Z</dcterms:modified>
</cp:coreProperties>
</file>