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003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152" y="2832"/>
      </p:cViewPr>
      <p:guideLst>
        <p:guide orient="horz" pos="2880"/>
        <p:guide pos="2160"/>
        <p:guide/>
        <p:guide pos="4247"/>
        <p:guide pos="222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3032D-8A95-4A11-B2F5-2034909BDC5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09927-068E-4694-844E-6A53EBD3159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0B7CE-6814-4198-AE4D-A8F70F6DD47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EBA60-A9BD-49DE-A15C-E17BFAEDD8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37E8B-24F7-424F-9321-5DF4D20015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A2F0F-4322-4A34-9130-DD4923A71A5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460CE-02CC-4D46-875C-BF039C2146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EAEA8-DF37-45CE-BF5E-C2DF23E97B9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37834-CBE7-4744-82B3-6CD941A0F0B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49B45-4E7E-4D4D-8F31-EE5ECF181F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97D17-9121-4CEE-B462-0F8F58D6125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8AED9055-3DFD-4063-97E8-5BD722AA63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588" y="68263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LG ACQUAINTANCE CARD</a:t>
            </a:r>
          </a:p>
        </p:txBody>
      </p:sp>
      <p:sp>
        <p:nvSpPr>
          <p:cNvPr id="3075" name="Text Box 110"/>
          <p:cNvSpPr txBox="1">
            <a:spLocks noChangeArrowheads="1"/>
          </p:cNvSpPr>
          <p:nvPr/>
        </p:nvSpPr>
        <p:spPr bwMode="auto">
          <a:xfrm>
            <a:off x="49213" y="228600"/>
            <a:ext cx="129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1000">
                <a:latin typeface="맑은 고딕" pitchFamily="50" charset="-127"/>
                <a:ea typeface="맑은 고딕" pitchFamily="50" charset="-127"/>
              </a:rPr>
              <a:t>(Confidential)</a:t>
            </a:r>
          </a:p>
        </p:txBody>
      </p:sp>
      <p:pic>
        <p:nvPicPr>
          <p:cNvPr id="15362" name="Picture 2" descr="E:\CRD기획팀\기타\LG CI\LGCh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702" y="8769992"/>
            <a:ext cx="1241411" cy="297808"/>
          </a:xfrm>
          <a:prstGeom prst="rect">
            <a:avLst/>
          </a:prstGeom>
          <a:noFill/>
        </p:spPr>
      </p:pic>
      <p:graphicFrame>
        <p:nvGraphicFramePr>
          <p:cNvPr id="18" name="표 17"/>
          <p:cNvGraphicFramePr>
            <a:graphicFrameLocks noGrp="1"/>
          </p:cNvGraphicFramePr>
          <p:nvPr/>
        </p:nvGraphicFramePr>
        <p:xfrm>
          <a:off x="115889" y="639536"/>
          <a:ext cx="6622694" cy="1573440"/>
        </p:xfrm>
        <a:graphic>
          <a:graphicData uri="http://schemas.openxmlformats.org/drawingml/2006/table">
            <a:tbl>
              <a:tblPr/>
              <a:tblGrid>
                <a:gridCol w="241277"/>
                <a:gridCol w="898843"/>
                <a:gridCol w="1053767"/>
                <a:gridCol w="1067117"/>
                <a:gridCol w="924243"/>
                <a:gridCol w="1041717"/>
                <a:gridCol w="1395730"/>
              </a:tblGrid>
              <a:tr h="230201">
                <a:tc rowSpan="5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003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성명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(Name)</a:t>
                      </a:r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tabLst>
                          <a:tab pos="358775" algn="ctr"/>
                          <a:tab pos="898525" algn="ctr"/>
                        </a:tabLst>
                      </a:pPr>
                      <a:endParaRPr lang="ko-KR" altLang="en-US" sz="12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생년월일</a:t>
                      </a:r>
                    </a:p>
                    <a:p>
                      <a:pPr algn="ctr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(Date of Birth)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kern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국적</a:t>
                      </a:r>
                      <a:endParaRPr lang="en-US" altLang="ko-KR" sz="800" b="1" kern="120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(Citizenship)</a:t>
                      </a:r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14375" algn="l"/>
                        </a:tabLst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①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Korea  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②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                 )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0201">
                <a:tc v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성별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(Gender)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ctr"/>
                          <a:tab pos="898525" algn="ctr"/>
                        </a:tabLst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①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Male  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②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Female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혼인여부</a:t>
                      </a:r>
                    </a:p>
                    <a:p>
                      <a:pPr algn="ctr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(Marriage Status)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①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Married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②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Single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병역</a:t>
                      </a:r>
                    </a:p>
                    <a:p>
                      <a:pPr algn="ctr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(Military Service)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tabLst>
                          <a:tab pos="714375" algn="l"/>
                        </a:tabLst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①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Done 	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②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Exempt</a:t>
                      </a:r>
                      <a:b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</a:b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③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Undone	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④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Female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주소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(Address)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ctr"/>
                          <a:tab pos="898525" algn="ctr"/>
                        </a:tabLst>
                        <a:defRPr/>
                      </a:pP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연락처</a:t>
                      </a:r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(Telephone)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자택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(Home)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14375" algn="l"/>
                        </a:tabLst>
                        <a:defRPr/>
                      </a:pP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이메일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(E-mail)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ctr"/>
                          <a:tab pos="898525" algn="ctr"/>
                        </a:tabLst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①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사무실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(Office)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14375" algn="l"/>
                        </a:tabLst>
                        <a:defRPr/>
                      </a:pP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ctr"/>
                          <a:tab pos="898525" algn="ctr"/>
                        </a:tabLst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②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휴대폰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(Mobile)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14375" algn="l"/>
                        </a:tabLst>
                        <a:defRPr/>
                      </a:pP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0" name="표 19"/>
          <p:cNvGraphicFramePr>
            <a:graphicFrameLocks noGrp="1"/>
          </p:cNvGraphicFramePr>
          <p:nvPr/>
        </p:nvGraphicFramePr>
        <p:xfrm>
          <a:off x="115889" y="2294536"/>
          <a:ext cx="6626223" cy="3988800"/>
        </p:xfrm>
        <a:graphic>
          <a:graphicData uri="http://schemas.openxmlformats.org/drawingml/2006/table">
            <a:tbl>
              <a:tblPr/>
              <a:tblGrid>
                <a:gridCol w="241277"/>
                <a:gridCol w="896237"/>
                <a:gridCol w="749240"/>
                <a:gridCol w="642485"/>
                <a:gridCol w="1135778"/>
                <a:gridCol w="1333880"/>
                <a:gridCol w="813663"/>
                <a:gridCol w="813663"/>
              </a:tblGrid>
              <a:tr h="0">
                <a:tc rowSpan="15">
                  <a:txBody>
                    <a:bodyPr/>
                    <a:lstStyle/>
                    <a:p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003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학위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(Degree)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학교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(School)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전공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(Major)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지도교수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(Advisor)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기간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From-To)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ea typeface="휴먼신문고딕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YYYY.MM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YYYY.MM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Post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 D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oc.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err="1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Ph.D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Master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Bachelor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Thesis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&amp; </a:t>
                      </a:r>
                      <a:b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Research </a:t>
                      </a:r>
                      <a:b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/ </a:t>
                      </a:r>
                      <a:b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Concentration</a:t>
                      </a:r>
                      <a:b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Area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Post-doc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err="1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Ph.D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Master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Specialized</a:t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Research Area</a:t>
                      </a:r>
                      <a:endParaRPr lang="en-US" altLang="ko-KR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228600" indent="-228600" algn="just"/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228600" indent="-228600" algn="just"/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228600" marR="0" indent="-22860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표 20"/>
          <p:cNvGraphicFramePr>
            <a:graphicFrameLocks noGrp="1"/>
          </p:cNvGraphicFramePr>
          <p:nvPr/>
        </p:nvGraphicFramePr>
        <p:xfrm>
          <a:off x="115887" y="6355510"/>
          <a:ext cx="6626225" cy="1329600"/>
        </p:xfrm>
        <a:graphic>
          <a:graphicData uri="http://schemas.openxmlformats.org/drawingml/2006/table">
            <a:tbl>
              <a:tblPr/>
              <a:tblGrid>
                <a:gridCol w="241279"/>
                <a:gridCol w="895852"/>
                <a:gridCol w="1122322"/>
                <a:gridCol w="904693"/>
                <a:gridCol w="1833245"/>
                <a:gridCol w="814417"/>
                <a:gridCol w="814417"/>
              </a:tblGrid>
              <a:tr h="0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003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회사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기관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(Company)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부서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(Department)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직위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(Position)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담당 업무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(Duty 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&amp; 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Responsibility)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기간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(From-To)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YYYY.MM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YYYY.MM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ext Box 80"/>
          <p:cNvSpPr txBox="1">
            <a:spLocks noChangeArrowheads="1"/>
          </p:cNvSpPr>
          <p:nvPr/>
        </p:nvSpPr>
        <p:spPr bwMode="auto">
          <a:xfrm rot="-5400000">
            <a:off x="-220027" y="6875655"/>
            <a:ext cx="933450" cy="28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Work Experience</a:t>
            </a:r>
            <a:endParaRPr lang="en-US" altLang="ko-KR" sz="8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3" name="표 22"/>
          <p:cNvGraphicFramePr>
            <a:graphicFrameLocks noGrp="1"/>
          </p:cNvGraphicFramePr>
          <p:nvPr/>
        </p:nvGraphicFramePr>
        <p:xfrm>
          <a:off x="115607" y="7774787"/>
          <a:ext cx="6626506" cy="857256"/>
        </p:xfrm>
        <a:graphic>
          <a:graphicData uri="http://schemas.openxmlformats.org/drawingml/2006/table">
            <a:tbl>
              <a:tblPr/>
              <a:tblGrid>
                <a:gridCol w="216141"/>
                <a:gridCol w="1564867"/>
                <a:gridCol w="1515628"/>
                <a:gridCol w="1814242"/>
                <a:gridCol w="1515628"/>
              </a:tblGrid>
              <a:tr h="428628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003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졸업예정시기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(Expected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Date of 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Degree)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입사가능시기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(Possible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Date of Starting 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Work)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향후 희망 연구분야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(Interested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Individual 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Field)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" name="Text Box 88"/>
          <p:cNvSpPr txBox="1">
            <a:spLocks noChangeArrowheads="1"/>
          </p:cNvSpPr>
          <p:nvPr/>
        </p:nvSpPr>
        <p:spPr bwMode="auto">
          <a:xfrm rot="-5400000">
            <a:off x="-264477" y="8099683"/>
            <a:ext cx="10223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Future Plan</a:t>
            </a:r>
            <a:endParaRPr lang="en-US" altLang="ko-KR" sz="8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Text Box 80"/>
          <p:cNvSpPr txBox="1">
            <a:spLocks noChangeArrowheads="1"/>
          </p:cNvSpPr>
          <p:nvPr/>
        </p:nvSpPr>
        <p:spPr bwMode="auto">
          <a:xfrm rot="-5400000">
            <a:off x="-220027" y="4193526"/>
            <a:ext cx="933450" cy="19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Education</a:t>
            </a:r>
            <a:endParaRPr lang="en-US" altLang="ko-KR" sz="8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Text Box 80"/>
          <p:cNvSpPr txBox="1">
            <a:spLocks noChangeArrowheads="1"/>
          </p:cNvSpPr>
          <p:nvPr/>
        </p:nvSpPr>
        <p:spPr bwMode="auto">
          <a:xfrm rot="-5400000">
            <a:off x="-220027" y="1330846"/>
            <a:ext cx="933450" cy="19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Personal Data</a:t>
            </a:r>
            <a:endParaRPr lang="en-US" altLang="ko-KR" sz="8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135</Words>
  <Application>Microsoft Office PowerPoint</Application>
  <PresentationFormat>화면 슬라이드 쇼(4:3)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기본 디자인</vt:lpstr>
      <vt:lpstr>슬라이드 1</vt:lpstr>
    </vt:vector>
  </TitlesOfParts>
  <Company>LG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서철원</dc:creator>
  <cp:lastModifiedBy>LGRnd</cp:lastModifiedBy>
  <cp:revision>75</cp:revision>
  <dcterms:created xsi:type="dcterms:W3CDTF">2004-04-29T03:44:59Z</dcterms:created>
  <dcterms:modified xsi:type="dcterms:W3CDTF">2013-12-19T07:23:21Z</dcterms:modified>
</cp:coreProperties>
</file>