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7" r:id="rId3"/>
    <p:sldId id="268" r:id="rId4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5E9B"/>
    <a:srgbClr val="716F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31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 userDrawn="1"/>
        </p:nvSpPr>
        <p:spPr>
          <a:xfrm>
            <a:off x="0" y="6918600"/>
            <a:ext cx="6858000" cy="225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tangle 22"/>
          <p:cNvSpPr/>
          <p:nvPr userDrawn="1"/>
        </p:nvSpPr>
        <p:spPr>
          <a:xfrm>
            <a:off x="0" y="4071950"/>
            <a:ext cx="6858000" cy="960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10800000">
            <a:off x="542274" y="1351459"/>
            <a:ext cx="3092075" cy="1180335"/>
          </a:xfrm>
        </p:spPr>
        <p:txBody>
          <a:bodyPr anchor="ctr">
            <a:noAutofit/>
          </a:bodyPr>
          <a:lstStyle>
            <a:lvl1pPr algn="dist">
              <a:defRPr sz="7200" b="0" cap="none" spc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</a:defRPr>
            </a:lvl1pPr>
          </a:lstStyle>
          <a:p>
            <a:r>
              <a:rPr lang="ko-KR" altLang="de-DE" dirty="0"/>
              <a:t>이름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42274" y="5426872"/>
            <a:ext cx="2307505" cy="382352"/>
          </a:xfrm>
          <a:solidFill>
            <a:schemeClr val="bg1"/>
          </a:solidFill>
        </p:spPr>
        <p:txBody>
          <a:bodyPr anchor="ctr">
            <a:normAutofit/>
          </a:bodyPr>
          <a:lstStyle>
            <a:lvl1pPr marL="0" indent="0" algn="dist">
              <a:buNone/>
              <a:defRPr sz="2000" b="0" cap="none" spc="0">
                <a:ln w="0"/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dirty="0"/>
              <a:t>소속</a:t>
            </a:r>
            <a:endParaRPr lang="en-US" altLang="ko-KR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542275" y="5809224"/>
            <a:ext cx="2307504" cy="605745"/>
          </a:xfrm>
        </p:spPr>
        <p:txBody>
          <a:bodyPr anchor="ctr">
            <a:noAutofit/>
          </a:bodyPr>
          <a:lstStyle>
            <a:lvl1pPr marL="0" indent="0" algn="dist">
              <a:buNone/>
              <a:defRPr sz="3200"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</a:defRPr>
            </a:lvl1pPr>
          </a:lstStyle>
          <a:p>
            <a:r>
              <a:rPr lang="ko-KR" altLang="en-US" dirty="0"/>
              <a:t>분과</a:t>
            </a:r>
            <a:endParaRPr lang="de-DE" altLang="ko-KR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26818" y="5034882"/>
            <a:ext cx="6859758" cy="0"/>
          </a:xfrm>
          <a:prstGeom prst="line">
            <a:avLst/>
          </a:prstGeom>
          <a:ln w="22225">
            <a:gradFill flip="none" rotWithShape="1">
              <a:gsLst>
                <a:gs pos="100000">
                  <a:srgbClr val="435E9B"/>
                </a:gs>
                <a:gs pos="16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00" y="4257675"/>
            <a:ext cx="2336079" cy="586031"/>
          </a:xfrm>
          <a:prstGeom prst="rect">
            <a:avLst/>
          </a:prstGeom>
        </p:spPr>
      </p:pic>
      <p:cxnSp>
        <p:nvCxnSpPr>
          <p:cNvPr id="22" name="Straight Connector 21"/>
          <p:cNvCxnSpPr/>
          <p:nvPr userDrawn="1"/>
        </p:nvCxnSpPr>
        <p:spPr>
          <a:xfrm>
            <a:off x="26818" y="6920843"/>
            <a:ext cx="6859758" cy="0"/>
          </a:xfrm>
          <a:prstGeom prst="line">
            <a:avLst/>
          </a:prstGeom>
          <a:ln w="22225" cmpd="sng">
            <a:gradFill flip="none" rotWithShape="1">
              <a:gsLst>
                <a:gs pos="79000">
                  <a:srgbClr val="868588"/>
                </a:gs>
                <a:gs pos="15000">
                  <a:srgbClr val="CCD1D9"/>
                </a:gs>
                <a:gs pos="100000">
                  <a:srgbClr val="716F70"/>
                </a:gs>
                <a:gs pos="100000">
                  <a:schemeClr val="tx2">
                    <a:lumMod val="0"/>
                    <a:lumOff val="100000"/>
                    <a:alpha val="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 userDrawn="1"/>
        </p:nvCxnSpPr>
        <p:spPr>
          <a:xfrm rot="10800000">
            <a:off x="0" y="4058589"/>
            <a:ext cx="6858000" cy="0"/>
          </a:xfrm>
          <a:prstGeom prst="line">
            <a:avLst/>
          </a:prstGeom>
          <a:ln>
            <a:solidFill>
              <a:srgbClr val="716F70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>
            <a:extLst>
              <a:ext uri="{FF2B5EF4-FFF2-40B4-BE49-F238E27FC236}">
                <a16:creationId xmlns:a16="http://schemas.microsoft.com/office/drawing/2014/main" id="{880E026A-B13A-4C87-9F4F-192B6EEC1EEE}"/>
              </a:ext>
            </a:extLst>
          </p:cNvPr>
          <p:cNvSpPr/>
          <p:nvPr userDrawn="1"/>
        </p:nvSpPr>
        <p:spPr>
          <a:xfrm rot="10800000">
            <a:off x="0" y="3085471"/>
            <a:ext cx="6858000" cy="96069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1" name="Picture 30">
            <a:extLst>
              <a:ext uri="{FF2B5EF4-FFF2-40B4-BE49-F238E27FC236}">
                <a16:creationId xmlns:a16="http://schemas.microsoft.com/office/drawing/2014/main" id="{E468A4D8-D8E5-4F1D-96A7-E02C88212F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105186" y="3236224"/>
            <a:ext cx="2336079" cy="586031"/>
          </a:xfrm>
          <a:prstGeom prst="rect">
            <a:avLst/>
          </a:prstGeom>
        </p:spPr>
      </p:pic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8A8C492E-FB67-420D-945D-77B590DB42EC}"/>
              </a:ext>
            </a:extLst>
          </p:cNvPr>
          <p:cNvCxnSpPr/>
          <p:nvPr userDrawn="1"/>
        </p:nvCxnSpPr>
        <p:spPr>
          <a:xfrm>
            <a:off x="26818" y="3091153"/>
            <a:ext cx="6859758" cy="0"/>
          </a:xfrm>
          <a:prstGeom prst="line">
            <a:avLst/>
          </a:prstGeom>
          <a:ln w="22225">
            <a:gradFill flip="none" rotWithShape="1">
              <a:gsLst>
                <a:gs pos="100000">
                  <a:srgbClr val="435E9B"/>
                </a:gs>
                <a:gs pos="16000">
                  <a:schemeClr val="tx2">
                    <a:lumMod val="20000"/>
                    <a:lumOff val="8000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1EE8C15-3BB7-460A-ABD7-0C8EB5FD7730}"/>
              </a:ext>
            </a:extLst>
          </p:cNvPr>
          <p:cNvCxnSpPr/>
          <p:nvPr userDrawn="1"/>
        </p:nvCxnSpPr>
        <p:spPr>
          <a:xfrm>
            <a:off x="5011" y="960504"/>
            <a:ext cx="6859758" cy="0"/>
          </a:xfrm>
          <a:prstGeom prst="line">
            <a:avLst/>
          </a:prstGeom>
          <a:ln w="22225" cmpd="sng">
            <a:gradFill flip="none" rotWithShape="1">
              <a:gsLst>
                <a:gs pos="79000">
                  <a:srgbClr val="868588"/>
                </a:gs>
                <a:gs pos="15000">
                  <a:srgbClr val="CCD1D9"/>
                </a:gs>
                <a:gs pos="100000">
                  <a:srgbClr val="716F70"/>
                </a:gs>
                <a:gs pos="100000">
                  <a:schemeClr val="tx2">
                    <a:lumMod val="0"/>
                    <a:lumOff val="100000"/>
                    <a:alpha val="0"/>
                  </a:schemeClr>
                </a:gs>
              </a:gsLst>
              <a:path path="circle">
                <a:fillToRect l="50000" t="-80000" r="50000" b="180000"/>
              </a:path>
              <a:tileRect/>
            </a:gra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3F8DFA89-C3C9-415B-BEB7-497C86BD1A79}"/>
              </a:ext>
            </a:extLst>
          </p:cNvPr>
          <p:cNvSpPr/>
          <p:nvPr userDrawn="1"/>
        </p:nvSpPr>
        <p:spPr>
          <a:xfrm>
            <a:off x="-1" y="720621"/>
            <a:ext cx="6858000" cy="2251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 Placeholder 54">
            <a:extLst>
              <a:ext uri="{FF2B5EF4-FFF2-40B4-BE49-F238E27FC236}">
                <a16:creationId xmlns:a16="http://schemas.microsoft.com/office/drawing/2014/main" id="{3E40CD27-2146-47B6-93B6-3EF74D93974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473245" y="5416463"/>
            <a:ext cx="2968020" cy="1051688"/>
          </a:xfrm>
        </p:spPr>
        <p:txBody>
          <a:bodyPr>
            <a:noAutofit/>
          </a:bodyPr>
          <a:lstStyle>
            <a:lvl1pPr marL="0" indent="0" algn="dist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7200" b="0" kern="120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  <a:cs typeface="+mj-cs"/>
              </a:defRPr>
            </a:lvl1pPr>
          </a:lstStyle>
          <a:p>
            <a:pPr lvl="0"/>
            <a:r>
              <a:rPr lang="ko-KR" altLang="en-US" dirty="0"/>
              <a:t>이름</a:t>
            </a:r>
            <a:endParaRPr lang="en-US" dirty="0"/>
          </a:p>
        </p:txBody>
      </p:sp>
      <p:sp>
        <p:nvSpPr>
          <p:cNvPr id="57" name="Text Placeholder 56">
            <a:extLst>
              <a:ext uri="{FF2B5EF4-FFF2-40B4-BE49-F238E27FC236}">
                <a16:creationId xmlns:a16="http://schemas.microsoft.com/office/drawing/2014/main" id="{342C0175-F406-4656-BB52-B313C5249DE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 rot="10800000">
            <a:off x="4105185" y="2052409"/>
            <a:ext cx="2336080" cy="392699"/>
          </a:xfrm>
        </p:spPr>
        <p:txBody>
          <a:bodyPr>
            <a:noAutofit/>
          </a:bodyPr>
          <a:lstStyle>
            <a:lvl1pPr marL="0" indent="0" algn="dist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2000" b="0" kern="1200" cap="none" spc="0" dirty="0">
                <a:ln w="0"/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  <a:cs typeface="+mn-cs"/>
              </a:defRPr>
            </a:lvl1pPr>
          </a:lstStyle>
          <a:p>
            <a:pPr lvl="0"/>
            <a:r>
              <a:rPr lang="ko-KR" altLang="en-US" dirty="0"/>
              <a:t>소속</a:t>
            </a:r>
            <a:endParaRPr lang="en-US" dirty="0"/>
          </a:p>
        </p:txBody>
      </p:sp>
      <p:sp>
        <p:nvSpPr>
          <p:cNvPr id="59" name="Text Placeholder 58">
            <a:extLst>
              <a:ext uri="{FF2B5EF4-FFF2-40B4-BE49-F238E27FC236}">
                <a16:creationId xmlns:a16="http://schemas.microsoft.com/office/drawing/2014/main" id="{0F601FF6-692C-4D7C-8965-563A97EC1C0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10800000">
            <a:off x="4105185" y="1390186"/>
            <a:ext cx="2336080" cy="603025"/>
          </a:xfrm>
        </p:spPr>
        <p:txBody>
          <a:bodyPr>
            <a:normAutofit/>
          </a:bodyPr>
          <a:lstStyle>
            <a:lvl1pPr marL="0" indent="0" algn="dist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en-US" sz="3200" kern="1200" dirty="0">
                <a:solidFill>
                  <a:srgbClr val="435E9B"/>
                </a:solidFill>
                <a:effectLst/>
                <a:latin typeface="Moebius Korea Bold" panose="02000500000000000000" pitchFamily="2" charset="-127"/>
                <a:ea typeface="Moebius Korea Bold" panose="02000500000000000000" pitchFamily="2" charset="-127"/>
                <a:cs typeface="+mn-cs"/>
              </a:defRPr>
            </a:lvl1pPr>
          </a:lstStyle>
          <a:p>
            <a:pPr lvl="0"/>
            <a:r>
              <a:rPr lang="ko-KR" altLang="en-US" dirty="0"/>
              <a:t>분과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025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02014C-C893-4C4B-8DA9-79042B46DBD5}" type="datetimeFigureOut">
              <a:rPr lang="de-DE" smtClean="0"/>
              <a:t>21.02.2019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2EEB8-B09C-4554-A3CB-F2BE66A4090C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759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C95A5E7-FB38-4251-81D6-1BD2484C0E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10800000">
            <a:off x="437500" y="1191380"/>
            <a:ext cx="3092075" cy="118033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243FAB20-F986-471E-8B82-6A8D26985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6074" y="5426872"/>
            <a:ext cx="2307505" cy="382352"/>
          </a:xfrm>
        </p:spPr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AA7B34F-4ABD-4964-BA9F-42334BEAC9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66075" y="5809224"/>
            <a:ext cx="2307504" cy="605745"/>
          </a:xfrm>
        </p:spPr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9B460CD-D2D4-4ABC-AE48-6AEE8195F2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08182" y="5426872"/>
            <a:ext cx="2968020" cy="1051688"/>
          </a:xfrm>
        </p:spPr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2FDA7D9-164D-420C-98C3-FC9D2AED80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 rot="10800000">
            <a:off x="4168700" y="2065020"/>
            <a:ext cx="2307506" cy="362242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DAE754F-5AE8-4E17-BAAA-8646C3C4F4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 rot="10800000">
            <a:off x="4168700" y="1384923"/>
            <a:ext cx="2307502" cy="6030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2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C95A5E7-FB38-4251-81D6-1BD2484C0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/>
              <a:t>김과협</a:t>
            </a:r>
            <a:endParaRPr lang="en-US" dirty="0"/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243FAB20-F986-471E-8B82-6A8D269854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00</a:t>
            </a:r>
            <a:r>
              <a:rPr lang="ko-KR" altLang="en-US" dirty="0"/>
              <a:t>지역</a:t>
            </a:r>
            <a:endParaRPr lang="de-DE" dirty="0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AA7B34F-4ABD-4964-BA9F-42334BEAC9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altLang="ko-KR" dirty="0"/>
              <a:t>00</a:t>
            </a:r>
            <a:r>
              <a:rPr lang="ko-KR" altLang="en-US" dirty="0"/>
              <a:t>분과</a:t>
            </a:r>
            <a:endParaRPr lang="de-DE" dirty="0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9B460CD-D2D4-4ABC-AE48-6AEE8195F2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ko-KR" altLang="en-US" dirty="0"/>
              <a:t>김과협</a:t>
            </a:r>
            <a:endParaRPr lang="en-US" dirty="0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2FDA7D9-164D-420C-98C3-FC9D2AED80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de-DE" dirty="0"/>
              <a:t>00</a:t>
            </a:r>
            <a:r>
              <a:rPr lang="ko-KR" altLang="en-US" dirty="0"/>
              <a:t>지역</a:t>
            </a:r>
            <a:endParaRPr lang="de-DE" dirty="0"/>
          </a:p>
          <a:p>
            <a:endParaRPr lang="en-US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DAE754F-5AE8-4E17-BAAA-8646C3C4F4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00</a:t>
            </a:r>
            <a:r>
              <a:rPr lang="ko-KR" altLang="en-US" dirty="0"/>
              <a:t>분과</a:t>
            </a:r>
            <a:endParaRPr lang="de-DE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35E3AEB-6FEE-44EA-A0FB-61F327952E5A}"/>
              </a:ext>
            </a:extLst>
          </p:cNvPr>
          <p:cNvSpPr/>
          <p:nvPr/>
        </p:nvSpPr>
        <p:spPr>
          <a:xfrm rot="2134853">
            <a:off x="5101393" y="1370112"/>
            <a:ext cx="1703291" cy="729821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435E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0070C0"/>
                </a:solidFill>
              </a:rPr>
              <a:t>SAMPLE</a:t>
            </a:r>
          </a:p>
        </p:txBody>
      </p:sp>
    </p:spTree>
    <p:extLst>
      <p:ext uri="{BB962C8B-B14F-4D97-AF65-F5344CB8AC3E}">
        <p14:creationId xmlns:p14="http://schemas.microsoft.com/office/powerpoint/2010/main" val="131638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>
            <a:extLst>
              <a:ext uri="{FF2B5EF4-FFF2-40B4-BE49-F238E27FC236}">
                <a16:creationId xmlns:a16="http://schemas.microsoft.com/office/drawing/2014/main" id="{4C95A5E7-FB38-4251-81D6-1BD2484C0E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ubtitle 20">
            <a:extLst>
              <a:ext uri="{FF2B5EF4-FFF2-40B4-BE49-F238E27FC236}">
                <a16:creationId xmlns:a16="http://schemas.microsoft.com/office/drawing/2014/main" id="{243FAB20-F986-471E-8B82-6A8D269854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AA7B34F-4ABD-4964-BA9F-42334BEAC9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89B460CD-D2D4-4ABC-AE48-6AEE8195F2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A2FDA7D9-164D-420C-98C3-FC9D2AED803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7DAE754F-5AE8-4E17-BAAA-8646C3C4F4A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C021F35-53FE-4E37-A206-34C550003C92}"/>
              </a:ext>
            </a:extLst>
          </p:cNvPr>
          <p:cNvCxnSpPr/>
          <p:nvPr/>
        </p:nvCxnSpPr>
        <p:spPr>
          <a:xfrm>
            <a:off x="0" y="7131691"/>
            <a:ext cx="6858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217327B6-D600-40BB-B5C1-060E840F16AF}"/>
              </a:ext>
            </a:extLst>
          </p:cNvPr>
          <p:cNvSpPr txBox="1"/>
          <p:nvPr/>
        </p:nvSpPr>
        <p:spPr>
          <a:xfrm>
            <a:off x="4683211" y="4151870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>
                <a:solidFill>
                  <a:srgbClr val="FF0000"/>
                </a:solidFill>
              </a:rPr>
              <a:t>접는선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E55D7D2-09BD-447F-ACC9-AD73B3C6C37B}"/>
              </a:ext>
            </a:extLst>
          </p:cNvPr>
          <p:cNvCxnSpPr/>
          <p:nvPr/>
        </p:nvCxnSpPr>
        <p:spPr>
          <a:xfrm>
            <a:off x="0" y="715703"/>
            <a:ext cx="6858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73880E-CDED-4DF5-AD2C-593B24376E1A}"/>
              </a:ext>
            </a:extLst>
          </p:cNvPr>
          <p:cNvCxnSpPr/>
          <p:nvPr/>
        </p:nvCxnSpPr>
        <p:spPr>
          <a:xfrm>
            <a:off x="0" y="4063268"/>
            <a:ext cx="6858000" cy="0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0118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</TotalTime>
  <Words>12</Words>
  <Application>Microsoft Office PowerPoint</Application>
  <PresentationFormat>A4 Paper (210x297 mm)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맑은 고딕</vt:lpstr>
      <vt:lpstr>Moebius Korea Bold</vt:lpstr>
      <vt:lpstr>Arial</vt:lpstr>
      <vt:lpstr>Calibri</vt:lpstr>
      <vt:lpstr>Calibri Light</vt:lpstr>
      <vt:lpstr>Office Theme</vt:lpstr>
      <vt:lpstr>PowerPoint Presentation</vt:lpstr>
      <vt:lpstr>김과협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Minji Kim</dc:creator>
  <cp:lastModifiedBy>Dolean_LT</cp:lastModifiedBy>
  <cp:revision>38</cp:revision>
  <dcterms:created xsi:type="dcterms:W3CDTF">2019-02-19T19:14:01Z</dcterms:created>
  <dcterms:modified xsi:type="dcterms:W3CDTF">2019-02-21T13:47:00Z</dcterms:modified>
</cp:coreProperties>
</file>